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6"/>
  </p:notes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75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3b2b63b0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33b2b63b0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3b2b63b0d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g33b2b63b0d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4edfcf711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048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endParaRPr sz="1200"/>
          </a:p>
        </p:txBody>
      </p:sp>
      <p:sp>
        <p:nvSpPr>
          <p:cNvPr id="140" name="Google Shape;140;g4edfcf711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b" anchorCtr="0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/>
          <a:lstStyle>
            <a:lvl1pPr marL="0" marR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21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87" name="Google Shape;87;p19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5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96" name="Google Shape;96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/>
          <a:lstStyle>
            <a:lvl1pPr marL="457200" marR="0" lvl="0" indent="-3810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19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108" name="Google Shape;108;p22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/>
          <a:lstStyle>
            <a:lvl1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Google Shape;116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Google Shape;122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/>
          <p:nvPr/>
        </p:nvSpPr>
        <p:spPr>
          <a:xfrm>
            <a:off x="0" y="4469173"/>
            <a:ext cx="9144000" cy="342900"/>
          </a:xfrm>
          <a:prstGeom prst="rect">
            <a:avLst/>
          </a:prstGeom>
          <a:solidFill>
            <a:srgbClr val="AC8CBC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25"/>
          <p:cNvSpPr/>
          <p:nvPr/>
        </p:nvSpPr>
        <p:spPr>
          <a:xfrm>
            <a:off x="0" y="4128426"/>
            <a:ext cx="9144000" cy="342900"/>
          </a:xfrm>
          <a:prstGeom prst="rect">
            <a:avLst/>
          </a:prstGeom>
          <a:solidFill>
            <a:srgbClr val="A9A9A9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1" name="Google Shape;131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81675" y="344500"/>
            <a:ext cx="3559749" cy="32303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 txBox="1">
            <a:spLocks noGrp="1"/>
          </p:cNvSpPr>
          <p:nvPr>
            <p:ph type="ctrTitle"/>
          </p:nvPr>
        </p:nvSpPr>
        <p:spPr>
          <a:xfrm>
            <a:off x="618338" y="841781"/>
            <a:ext cx="78888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C8CBE"/>
              </a:buClr>
              <a:buFont typeface="Source Sans Pro"/>
              <a:buNone/>
            </a:pPr>
            <a:r>
              <a:rPr lang="en" sz="5400">
                <a:solidFill>
                  <a:srgbClr val="AC8CBC"/>
                </a:solidFill>
                <a:latin typeface="Arial"/>
                <a:ea typeface="Arial"/>
                <a:cs typeface="Arial"/>
                <a:sym typeface="Arial"/>
              </a:rPr>
              <a:t>Title  </a:t>
            </a:r>
            <a:endParaRPr sz="5400">
              <a:solidFill>
                <a:srgbClr val="AC8CB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26"/>
          <p:cNvSpPr txBox="1">
            <a:spLocks noGrp="1"/>
          </p:cNvSpPr>
          <p:nvPr>
            <p:ph type="subTitle" idx="1"/>
          </p:nvPr>
        </p:nvSpPr>
        <p:spPr>
          <a:xfrm>
            <a:off x="1096069" y="2720316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Font typeface="Arial"/>
              <a:buNone/>
            </a:pPr>
            <a:r>
              <a:rPr lang="en" sz="2700" i="0" u="none" strike="noStrike" cap="none">
                <a:solidFill>
                  <a:srgbClr val="A9A9A9"/>
                </a:solidFill>
                <a:latin typeface="Arial"/>
                <a:ea typeface="Arial"/>
                <a:cs typeface="Arial"/>
                <a:sym typeface="Arial"/>
              </a:rPr>
              <a:t>Cortland Enlarged City School District</a:t>
            </a:r>
            <a:endParaRPr sz="2700">
              <a:solidFill>
                <a:srgbClr val="A9A9A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7"/>
          <p:cNvSpPr txBox="1">
            <a:spLocks noGrp="1"/>
          </p:cNvSpPr>
          <p:nvPr>
            <p:ph type="title"/>
          </p:nvPr>
        </p:nvSpPr>
        <p:spPr>
          <a:xfrm>
            <a:off x="427775" y="18309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C8CBE"/>
              </a:buClr>
              <a:buFont typeface="Source Sans Pro"/>
              <a:buNone/>
            </a:pPr>
            <a:r>
              <a:rPr lang="en" sz="5400">
                <a:solidFill>
                  <a:srgbClr val="AC8CBC"/>
                </a:solidFill>
                <a:latin typeface="Arial"/>
                <a:ea typeface="Arial"/>
                <a:cs typeface="Arial"/>
                <a:sym typeface="Arial"/>
              </a:rPr>
              <a:t>Title 2 </a:t>
            </a:r>
            <a:endParaRPr sz="5400" i="0" u="none" strike="noStrike" cap="none">
              <a:solidFill>
                <a:srgbClr val="AC8CB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27"/>
          <p:cNvSpPr txBox="1">
            <a:spLocks noGrp="1"/>
          </p:cNvSpPr>
          <p:nvPr>
            <p:ph type="body" idx="1"/>
          </p:nvPr>
        </p:nvSpPr>
        <p:spPr>
          <a:xfrm>
            <a:off x="563275" y="1080124"/>
            <a:ext cx="8428800" cy="37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342900" marR="0" lvl="0" indent="-3429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A9A9A9"/>
              </a:buClr>
              <a:buSzPts val="2800"/>
              <a:buFont typeface="Arial"/>
              <a:buChar char="•"/>
            </a:pPr>
            <a:r>
              <a:rPr lang="en" sz="2800">
                <a:solidFill>
                  <a:srgbClr val="A9A9A9"/>
                </a:solidFill>
                <a:latin typeface="Arial"/>
                <a:ea typeface="Arial"/>
                <a:cs typeface="Arial"/>
                <a:sym typeface="Arial"/>
              </a:rPr>
              <a:t>Text </a:t>
            </a:r>
            <a:endParaRPr sz="2800">
              <a:solidFill>
                <a:srgbClr val="A9A9A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On-screen Show (16:9)</PresentationFormat>
  <Paragraphs>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Source Sans Pro</vt:lpstr>
      <vt:lpstr>Simple Light</vt:lpstr>
      <vt:lpstr>Office Theme</vt:lpstr>
      <vt:lpstr>PowerPoint Presentation</vt:lpstr>
      <vt:lpstr>Title  </vt:lpstr>
      <vt:lpstr>Title 2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 Affronti</dc:creator>
  <cp:lastModifiedBy>cecsduser</cp:lastModifiedBy>
  <cp:revision>1</cp:revision>
  <dcterms:modified xsi:type="dcterms:W3CDTF">2019-02-13T15:35:07Z</dcterms:modified>
</cp:coreProperties>
</file>