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52" r:id="rId2"/>
    <p:sldId id="353" r:id="rId3"/>
    <p:sldId id="356" r:id="rId4"/>
    <p:sldId id="358" r:id="rId5"/>
    <p:sldId id="355" r:id="rId6"/>
    <p:sldId id="359" r:id="rId7"/>
    <p:sldId id="360" r:id="rId8"/>
    <p:sldId id="361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8CB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14" autoAdjust="0"/>
    <p:restoredTop sz="94660"/>
  </p:normalViewPr>
  <p:slideViewPr>
    <p:cSldViewPr>
      <p:cViewPr>
        <p:scale>
          <a:sx n="60" d="100"/>
          <a:sy n="60" d="100"/>
        </p:scale>
        <p:origin x="-1842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574" y="7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C77CA-57B4-43DA-93EF-15D908E39C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0425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F2AC21-1AC1-46FD-BF44-29DC880A37A5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11A997-D9E7-40F6-B49B-6CF5D84171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847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443C-AE52-4B8D-B706-FD19B2C75752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46C5-7564-4883-9854-E7CF3EDD3A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900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443C-AE52-4B8D-B706-FD19B2C75752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46C5-7564-4883-9854-E7CF3EDD3A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999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443C-AE52-4B8D-B706-FD19B2C75752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46C5-7564-4883-9854-E7CF3EDD3A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4613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443C-AE52-4B8D-B706-FD19B2C75752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46C5-7564-4883-9854-E7CF3EDD3A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567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443C-AE52-4B8D-B706-FD19B2C75752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46C5-7564-4883-9854-E7CF3EDD3A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898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443C-AE52-4B8D-B706-FD19B2C75752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46C5-7564-4883-9854-E7CF3EDD3A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258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443C-AE52-4B8D-B706-FD19B2C75752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46C5-7564-4883-9854-E7CF3EDD3A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6745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443C-AE52-4B8D-B706-FD19B2C75752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46C5-7564-4883-9854-E7CF3EDD3A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391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443C-AE52-4B8D-B706-FD19B2C75752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46C5-7564-4883-9854-E7CF3EDD3A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1660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443C-AE52-4B8D-B706-FD19B2C75752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46C5-7564-4883-9854-E7CF3EDD3A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336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443C-AE52-4B8D-B706-FD19B2C75752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346C5-7564-4883-9854-E7CF3EDD3A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880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F443C-AE52-4B8D-B706-FD19B2C75752}" type="datetimeFigureOut">
              <a:rPr lang="en-US" smtClean="0"/>
              <a:pPr/>
              <a:t>10/5/2016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346C5-7564-4883-9854-E7CF3EDD3A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915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326423"/>
            <a:ext cx="9144000" cy="342900"/>
          </a:xfrm>
          <a:prstGeom prst="rect">
            <a:avLst/>
          </a:prstGeom>
          <a:solidFill>
            <a:srgbClr val="AC8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2425" y="2209712"/>
            <a:ext cx="2599151" cy="20981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985676"/>
            <a:ext cx="9144000" cy="3429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xmlns="" val="65914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solidFill>
                  <a:srgbClr val="AC8CBE"/>
                </a:solidFill>
              </a:rPr>
              <a:t>2016-2017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3999" cy="1752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Cortland </a:t>
            </a: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Enlarged City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School District</a:t>
            </a:r>
          </a:p>
        </p:txBody>
      </p:sp>
    </p:spTree>
    <p:extLst>
      <p:ext uri="{BB962C8B-B14F-4D97-AF65-F5344CB8AC3E}">
        <p14:creationId xmlns:p14="http://schemas.microsoft.com/office/powerpoint/2010/main" xmlns="" val="704783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solidFill>
                  <a:srgbClr val="AC8CBE"/>
                </a:solidFill>
              </a:rPr>
              <a:t>2016-2017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3999" cy="1752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Our Continuous Improvement Journey</a:t>
            </a:r>
          </a:p>
        </p:txBody>
      </p:sp>
    </p:spTree>
    <p:extLst>
      <p:ext uri="{BB962C8B-B14F-4D97-AF65-F5344CB8AC3E}">
        <p14:creationId xmlns:p14="http://schemas.microsoft.com/office/powerpoint/2010/main" xmlns="" val="1811835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solidFill>
                  <a:srgbClr val="AC8CBE"/>
                </a:solidFill>
              </a:rPr>
              <a:t>2016-2017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3999" cy="1752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CKLA Implementation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753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AC8CBE"/>
                </a:solidFill>
                <a:latin typeface="Arial" pitchFamily="34" charset="0"/>
                <a:cs typeface="Arial" pitchFamily="34" charset="0"/>
              </a:rPr>
              <a:t>This Afternoon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676400"/>
            <a:ext cx="7677150" cy="4876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Continue to build common understanding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Work as grade level teams to prepare for impending units and domains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34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AC8CBE"/>
                </a:solidFill>
                <a:latin typeface="Arial" pitchFamily="34" charset="0"/>
                <a:cs typeface="Arial" pitchFamily="34" charset="0"/>
              </a:rPr>
              <a:t>“Time to Shake Things Up”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4444" t="50478" r="34167" b="18164"/>
          <a:stretch>
            <a:fillRect/>
          </a:stretch>
        </p:blipFill>
        <p:spPr bwMode="auto">
          <a:xfrm>
            <a:off x="4099560" y="2194560"/>
            <a:ext cx="4206240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54445" t="36998" r="35091" b="31931"/>
          <a:stretch>
            <a:fillRect/>
          </a:stretch>
        </p:blipFill>
        <p:spPr bwMode="auto">
          <a:xfrm>
            <a:off x="457200" y="2209800"/>
            <a:ext cx="3886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71600" y="1447800"/>
            <a:ext cx="2743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Grade 3</a:t>
            </a:r>
          </a:p>
          <a:p>
            <a:pPr algn="ctr"/>
            <a:r>
              <a:rPr lang="en-US" sz="2400" b="1" dirty="0" smtClean="0"/>
              <a:t>2012-2013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1447800"/>
            <a:ext cx="2743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Grade 3</a:t>
            </a:r>
          </a:p>
          <a:p>
            <a:pPr algn="ctr"/>
            <a:r>
              <a:rPr lang="en-US" sz="2400" b="1" dirty="0" smtClean="0"/>
              <a:t>2016-2017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21134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5600"/>
              </a:lnSpc>
            </a:pPr>
            <a:r>
              <a:rPr lang="en-US" sz="6000" b="1" dirty="0" smtClean="0">
                <a:solidFill>
                  <a:srgbClr val="AC8CBE"/>
                </a:solidFill>
                <a:latin typeface="Arial" pitchFamily="34" charset="0"/>
                <a:cs typeface="Arial" pitchFamily="34" charset="0"/>
              </a:rPr>
              <a:t>Building Background Understanding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6400"/>
            <a:ext cx="8210549" cy="4876800"/>
          </a:xfrm>
        </p:spPr>
        <p:txBody>
          <a:bodyPr>
            <a:noAutofit/>
          </a:bodyPr>
          <a:lstStyle/>
          <a:p>
            <a:pPr fontAlgn="base"/>
            <a:r>
              <a:rPr lang="en-US" dirty="0" smtClean="0"/>
              <a:t>Trios read and highlight the first section of a text. </a:t>
            </a:r>
          </a:p>
          <a:p>
            <a:pPr fontAlgn="base"/>
            <a:r>
              <a:rPr lang="en-US" dirty="0" smtClean="0"/>
              <a:t>Person A says, “A key point for me is___ .” </a:t>
            </a:r>
          </a:p>
          <a:p>
            <a:pPr fontAlgn="base"/>
            <a:r>
              <a:rPr lang="en-US" dirty="0" smtClean="0"/>
              <a:t>Person B pauses and then paraphrases or summarizes. </a:t>
            </a:r>
          </a:p>
          <a:p>
            <a:pPr fontAlgn="base"/>
            <a:r>
              <a:rPr lang="en-US" dirty="0" smtClean="0"/>
              <a:t>Person C pauses and then asks a question to promote further inquiry.</a:t>
            </a:r>
          </a:p>
          <a:p>
            <a:r>
              <a:rPr lang="en-US" dirty="0" smtClean="0"/>
              <a:t>Rotate roles and continue process with the remaining sections</a:t>
            </a:r>
            <a:br>
              <a:rPr lang="en-US" dirty="0" smtClean="0"/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34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AC8CBE"/>
                </a:solidFill>
                <a:latin typeface="Arial" pitchFamily="34" charset="0"/>
                <a:cs typeface="Arial" pitchFamily="34" charset="0"/>
              </a:rPr>
              <a:t>This Afternoon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676400"/>
            <a:ext cx="7677150" cy="48768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Work as grade level teams to prepare for impending units and domains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34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118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2016-2017</vt:lpstr>
      <vt:lpstr>2016-2017</vt:lpstr>
      <vt:lpstr>2016-2017</vt:lpstr>
      <vt:lpstr>This Afternoon</vt:lpstr>
      <vt:lpstr>“Time to Shake Things Up”</vt:lpstr>
      <vt:lpstr>Building Background Understanding</vt:lpstr>
      <vt:lpstr>This Afternoon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Levels of Learning for All Students</dc:title>
  <dc:creator>ocm boces</dc:creator>
  <cp:lastModifiedBy>Cortland City School District</cp:lastModifiedBy>
  <cp:revision>75</cp:revision>
  <dcterms:created xsi:type="dcterms:W3CDTF">2016-07-07T12:07:11Z</dcterms:created>
  <dcterms:modified xsi:type="dcterms:W3CDTF">2016-10-05T16:52:39Z</dcterms:modified>
</cp:coreProperties>
</file>