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latin typeface="Comic Sans MS" pitchFamily="66" charset="0"/>
              </a:rPr>
              <a:t>Welcome To My </a:t>
            </a:r>
            <a:r>
              <a:rPr lang="en-US" sz="4000" b="1" dirty="0" smtClean="0">
                <a:latin typeface="Comic Sans MS" pitchFamily="66" charset="0"/>
              </a:rPr>
              <a:t>IEP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Meeting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>
                <a:latin typeface="Comic Sans MS" pitchFamily="66" charset="0"/>
              </a:rPr>
              <a:t>By</a:t>
            </a:r>
            <a:r>
              <a:rPr lang="en-US" b="1" dirty="0" smtClean="0">
                <a:latin typeface="Comic Sans MS" pitchFamily="66" charset="0"/>
              </a:rPr>
              <a:t>: </a:t>
            </a:r>
            <a:r>
              <a:rPr lang="en-US" b="1" dirty="0" smtClean="0">
                <a:latin typeface="Comic Sans MS" pitchFamily="66" charset="0"/>
              </a:rPr>
              <a:t>____________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2" name="Picture 2" descr="C:\Users\kailport\AppData\Local\Microsoft\Windows\Temporary Internet Files\Content.IE5\DTJ89GCG\large-Stick-figure-male-2-66.6-11608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20659"/>
            <a:ext cx="1447800" cy="2882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mic Sans MS" pitchFamily="66" charset="0"/>
              </a:rPr>
              <a:t>Thanks For Coming To My School Plan Meeting (IEP)!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The People </a:t>
            </a:r>
            <a:r>
              <a:rPr lang="en-US" sz="4000" b="1" dirty="0">
                <a:latin typeface="Comic Sans MS" pitchFamily="66" charset="0"/>
              </a:rPr>
              <a:t>Invited: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All About Me…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Family-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Friends-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Teachers-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Classmates-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mic Sans MS" pitchFamily="66" charset="0"/>
              </a:rPr>
              <a:t>My </a:t>
            </a:r>
            <a:r>
              <a:rPr lang="en-US" sz="2800" b="1" dirty="0" smtClean="0">
                <a:latin typeface="Comic Sans MS" pitchFamily="66" charset="0"/>
              </a:rPr>
              <a:t>pets-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In My School…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I like these classes</a:t>
            </a:r>
            <a:r>
              <a:rPr lang="en-US" b="1" dirty="0" smtClean="0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Art		   Science</a:t>
            </a: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Music	     Math</a:t>
            </a: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PE 	 Social Studies</a:t>
            </a: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Library           </a:t>
            </a:r>
            <a:r>
              <a:rPr lang="en-US" b="1" dirty="0" err="1" smtClean="0">
                <a:latin typeface="Comic Sans MS" pitchFamily="66" charset="0"/>
              </a:rPr>
              <a:t>RtI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Reading</a:t>
            </a: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Writing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I don’t like these classes</a:t>
            </a:r>
            <a:r>
              <a:rPr lang="en-US" b="1" dirty="0" smtClean="0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What I Like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I like</a:t>
            </a:r>
            <a:r>
              <a:rPr lang="en-US" b="1" dirty="0" smtClean="0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mic Sans MS" pitchFamily="66" charset="0"/>
              </a:rPr>
              <a:t>What I don’t like</a:t>
            </a:r>
            <a:r>
              <a:rPr lang="en-US" b="1" dirty="0" smtClean="0">
                <a:latin typeface="Comic Sans MS" pitchFamily="66" charset="0"/>
              </a:rPr>
              <a:t>:</a:t>
            </a:r>
          </a:p>
          <a:p>
            <a:pPr>
              <a:buFontTx/>
              <a:buNone/>
            </a:pPr>
            <a:endParaRPr lang="en-US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When I Grow Up I Want To…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latin typeface="Comic Sans MS" pitchFamily="66" charset="0"/>
              </a:rPr>
              <a:t>Be</a:t>
            </a:r>
            <a:r>
              <a:rPr lang="en-US" b="1" dirty="0" smtClean="0">
                <a:latin typeface="Comic Sans MS" pitchFamily="66" charset="0"/>
              </a:rPr>
              <a:t>: </a:t>
            </a: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Comic Sans MS" pitchFamily="66" charset="0"/>
              </a:rPr>
              <a:t>Live</a:t>
            </a:r>
            <a:r>
              <a:rPr lang="en-US" b="1" dirty="0" smtClean="0">
                <a:latin typeface="Comic Sans MS" pitchFamily="66" charset="0"/>
              </a:rPr>
              <a:t>:</a:t>
            </a: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Comic Sans MS" pitchFamily="66" charset="0"/>
              </a:rPr>
              <a:t>Have</a:t>
            </a:r>
            <a:r>
              <a:rPr lang="en-US" b="1" dirty="0" smtClean="0">
                <a:latin typeface="Comic Sans MS" pitchFamily="66" charset="0"/>
              </a:rPr>
              <a:t>:</a:t>
            </a: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Comic Sans MS" pitchFamily="66" charset="0"/>
              </a:rPr>
              <a:t>See</a:t>
            </a:r>
            <a:r>
              <a:rPr lang="en-US" b="1" dirty="0" smtClean="0">
                <a:latin typeface="Comic Sans MS" pitchFamily="66" charset="0"/>
              </a:rPr>
              <a:t>: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Comic Sans MS" pitchFamily="66" charset="0"/>
              </a:rPr>
              <a:t>How You Can Help Me Make Plans For My Future.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mic Sans MS" pitchFamily="66" charset="0"/>
              </a:rPr>
              <a:t>What I need to: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mic Sans MS" pitchFamily="66" charset="0"/>
              </a:rPr>
              <a:t>Learn: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mic Sans MS" pitchFamily="66" charset="0"/>
              </a:rPr>
              <a:t>Make good choices: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Understand: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Comic Sans MS" pitchFamily="66" charset="0"/>
              </a:rPr>
              <a:t>Enjoy: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My Goals For This Year…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>
              <a:latin typeface="HELTERSKELTER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My Goals For When I Grow Up…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121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SDtemplate</vt:lpstr>
      <vt:lpstr>Welcome To My IEP Meeting</vt:lpstr>
      <vt:lpstr>The People Invited:</vt:lpstr>
      <vt:lpstr>All About Me…</vt:lpstr>
      <vt:lpstr>In My School…</vt:lpstr>
      <vt:lpstr>What I Like</vt:lpstr>
      <vt:lpstr>When I Grow Up I Want To…</vt:lpstr>
      <vt:lpstr>How You Can Help Me Make Plans For My Future.</vt:lpstr>
      <vt:lpstr>My Goals For This Year…</vt:lpstr>
      <vt:lpstr>My Goals For When I Grow Up…</vt:lpstr>
      <vt:lpstr>Thanks For Coming To My School Plan Meeting (IEP)!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Cortland City School District</cp:lastModifiedBy>
  <cp:revision>53</cp:revision>
  <dcterms:created xsi:type="dcterms:W3CDTF">2007-11-09T20:34:07Z</dcterms:created>
  <dcterms:modified xsi:type="dcterms:W3CDTF">2016-04-05T14:49:09Z</dcterms:modified>
</cp:coreProperties>
</file>