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22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3571-F66C-4397-BC6E-6F13B5614F1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82D3A-B071-455D-A914-B9DAB9C9F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3571-F66C-4397-BC6E-6F13B5614F1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82D3A-B071-455D-A914-B9DAB9C9F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3571-F66C-4397-BC6E-6F13B5614F1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82D3A-B071-455D-A914-B9DAB9C9F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3571-F66C-4397-BC6E-6F13B5614F1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82D3A-B071-455D-A914-B9DAB9C9F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3571-F66C-4397-BC6E-6F13B5614F1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82D3A-B071-455D-A914-B9DAB9C9F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3571-F66C-4397-BC6E-6F13B5614F1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82D3A-B071-455D-A914-B9DAB9C9F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3571-F66C-4397-BC6E-6F13B5614F1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82D3A-B071-455D-A914-B9DAB9C9F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3571-F66C-4397-BC6E-6F13B5614F1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82D3A-B071-455D-A914-B9DAB9C9F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3571-F66C-4397-BC6E-6F13B5614F1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82D3A-B071-455D-A914-B9DAB9C9F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3571-F66C-4397-BC6E-6F13B5614F1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282D3A-B071-455D-A914-B9DAB9C9F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3571-F66C-4397-BC6E-6F13B5614F1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82D3A-B071-455D-A914-B9DAB9C9F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B8F3571-F66C-4397-BC6E-6F13B5614F1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F282D3A-B071-455D-A914-B9DAB9C9F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Child Development Theories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751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60"/>
            <a:ext cx="8305800" cy="548640"/>
          </a:xfrm>
        </p:spPr>
        <p:txBody>
          <a:bodyPr/>
          <a:lstStyle/>
          <a:p>
            <a:r>
              <a:rPr lang="en-US" sz="3600" dirty="0" smtClean="0"/>
              <a:t>Developmental Theory Research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763000" cy="5791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You will be assigned a theorist.</a:t>
            </a:r>
          </a:p>
          <a:p>
            <a:r>
              <a:rPr lang="en-US" sz="2400" dirty="0" smtClean="0"/>
              <a:t>You will research this person’s theory on Child Development.</a:t>
            </a:r>
          </a:p>
          <a:p>
            <a:r>
              <a:rPr lang="en-US" sz="2400" dirty="0" smtClean="0"/>
              <a:t>You will identify the type of developmental theory it is (physical, social, emotional, </a:t>
            </a:r>
            <a:r>
              <a:rPr lang="en-US" sz="2400" dirty="0" err="1" smtClean="0"/>
              <a:t>etc</a:t>
            </a:r>
            <a:r>
              <a:rPr lang="en-US" sz="2400" dirty="0" smtClean="0"/>
              <a:t>).</a:t>
            </a:r>
          </a:p>
          <a:p>
            <a:r>
              <a:rPr lang="en-US" sz="2400" dirty="0" smtClean="0"/>
              <a:t>You will summarize the theory on one </a:t>
            </a:r>
            <a:r>
              <a:rPr lang="en-US" sz="2400" dirty="0" err="1" smtClean="0"/>
              <a:t>powerpoint</a:t>
            </a:r>
            <a:r>
              <a:rPr lang="en-US" sz="2400" dirty="0" smtClean="0"/>
              <a:t> slide.</a:t>
            </a:r>
          </a:p>
          <a:p>
            <a:r>
              <a:rPr lang="en-US" sz="2400" dirty="0" smtClean="0"/>
              <a:t>You will save the </a:t>
            </a:r>
            <a:r>
              <a:rPr lang="en-US" sz="2400" dirty="0" err="1" smtClean="0"/>
              <a:t>powerpoint</a:t>
            </a:r>
            <a:r>
              <a:rPr lang="en-US" sz="2400" dirty="0" smtClean="0"/>
              <a:t> slide in: JSHS Shared Drive- Classes-Staff Created- Mrs. Johnson-Developmental Theories </a:t>
            </a:r>
          </a:p>
          <a:p>
            <a:r>
              <a:rPr lang="en-US" sz="2400" dirty="0" smtClean="0"/>
              <a:t>You will create a 2-4 minute finger puppet </a:t>
            </a:r>
            <a:r>
              <a:rPr lang="en-US" sz="2400" dirty="0" smtClean="0">
                <a:effectLst/>
              </a:rPr>
              <a:t>skit demonstrating one your theory’s stages of development.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661676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48</TotalTime>
  <Words>86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Angles</vt:lpstr>
      <vt:lpstr>Child Development Theories</vt:lpstr>
      <vt:lpstr>Developmental Theory Research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 Development Theories</dc:title>
  <dc:creator>AmyAbram</dc:creator>
  <cp:lastModifiedBy>Cortland City School District</cp:lastModifiedBy>
  <cp:revision>3</cp:revision>
  <dcterms:created xsi:type="dcterms:W3CDTF">2013-02-06T02:25:46Z</dcterms:created>
  <dcterms:modified xsi:type="dcterms:W3CDTF">2013-02-06T13:56:31Z</dcterms:modified>
</cp:coreProperties>
</file>