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036062F-F015-4BE4-86EF-2507587EB822}" type="datetimeFigureOut">
              <a:rPr lang="en-US" smtClean="0"/>
              <a:t>11/27/2012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8462313-E3D7-48D4-9156-E8515EAD24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36062F-F015-4BE4-86EF-2507587EB822}"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36062F-F015-4BE4-86EF-2507587EB822}"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36062F-F015-4BE4-86EF-2507587EB822}"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036062F-F015-4BE4-86EF-2507587EB822}" type="datetimeFigureOut">
              <a:rPr lang="en-US" smtClean="0"/>
              <a:t>11/27/2012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462313-E3D7-48D4-9156-E8515EAD24EF}"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036062F-F015-4BE4-86EF-2507587EB822}" type="datetimeFigureOut">
              <a:rPr lang="en-US" smtClean="0"/>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036062F-F015-4BE4-86EF-2507587EB822}" type="datetimeFigureOut">
              <a:rPr lang="en-US" smtClean="0"/>
              <a:t>11/27/2012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36062F-F015-4BE4-86EF-2507587EB822}" type="datetimeFigureOut">
              <a:rPr lang="en-US" smtClean="0"/>
              <a:t>11/27/2012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36062F-F015-4BE4-86EF-2507587EB822}" type="datetimeFigureOut">
              <a:rPr lang="en-US" smtClean="0"/>
              <a:t>11/27/2012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036062F-F015-4BE4-86EF-2507587EB822}" type="datetimeFigureOut">
              <a:rPr lang="en-US" smtClean="0"/>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462313-E3D7-48D4-9156-E8515EAD24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036062F-F015-4BE4-86EF-2507587EB822}" type="datetimeFigureOut">
              <a:rPr lang="en-US" smtClean="0"/>
              <a:t>11/27/2012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8462313-E3D7-48D4-9156-E8515EAD24EF}"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036062F-F015-4BE4-86EF-2507587EB822}" type="datetimeFigureOut">
              <a:rPr lang="en-US" smtClean="0"/>
              <a:t>11/27/2012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8462313-E3D7-48D4-9156-E8515EAD24EF}"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Suicide Prevention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86874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915400" cy="1447800"/>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sz="4400" b="1" dirty="0" smtClean="0"/>
              <a:t>WHAT'S </a:t>
            </a:r>
            <a:r>
              <a:rPr lang="en-US" sz="4400" b="1" dirty="0"/>
              <a:t>GOING ON? - LATOSHA'S STORY</a:t>
            </a:r>
            <a:r>
              <a:rPr lang="en-US" b="1" dirty="0"/>
              <a:t/>
            </a:r>
            <a:br>
              <a:rPr lang="en-US" b="1"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err="1"/>
              <a:t>Latosha</a:t>
            </a:r>
            <a:r>
              <a:rPr lang="en-US" dirty="0"/>
              <a:t> was a 15-year-old girl who lived in the Midwest. </a:t>
            </a:r>
          </a:p>
          <a:p>
            <a:pPr marL="0" indent="0">
              <a:buNone/>
            </a:pPr>
            <a:r>
              <a:rPr lang="en-US" dirty="0"/>
              <a:t>Her parents had recently divorced, which forced her to move to a new community of 3,000 people. She hated the small town atmosphere, and didn't make any new friends. Her sister Tiffany, her 'only' friend, was going away to college in the fall, which made her feel even worse. </a:t>
            </a:r>
            <a:r>
              <a:rPr lang="en-US" dirty="0" err="1" smtClean="0"/>
              <a:t>Latosha</a:t>
            </a:r>
            <a:r>
              <a:rPr lang="en-US" dirty="0" smtClean="0"/>
              <a:t> </a:t>
            </a:r>
            <a:r>
              <a:rPr lang="en-US" dirty="0"/>
              <a:t>was having trouble sleeping, her grades were falling, and she was crying almost everyday. She tried to tell her dad and new stepmom that she was feeling terrible, but they said that things would get better if she would just give it some time. </a:t>
            </a:r>
            <a:r>
              <a:rPr lang="en-US" dirty="0" smtClean="0"/>
              <a:t>She </a:t>
            </a:r>
            <a:r>
              <a:rPr lang="en-US" dirty="0"/>
              <a:t>gave her sister her birthstone ring, and said she wouldn't need it anymore. </a:t>
            </a:r>
          </a:p>
          <a:p>
            <a:endParaRPr lang="en-US" dirty="0"/>
          </a:p>
        </p:txBody>
      </p:sp>
    </p:spTree>
    <p:extLst>
      <p:ext uri="{BB962C8B-B14F-4D97-AF65-F5344CB8AC3E}">
        <p14:creationId xmlns:p14="http://schemas.microsoft.com/office/powerpoint/2010/main" val="402925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WHAT'S GOING ON? - HALEY'S STORY</a:t>
            </a:r>
            <a:r>
              <a:rPr lang="en-US" b="1" dirty="0"/>
              <a:t/>
            </a:r>
            <a:br>
              <a:rPr lang="en-US" b="1" dirty="0"/>
            </a:br>
            <a:endParaRPr lang="en-US" dirty="0"/>
          </a:p>
        </p:txBody>
      </p:sp>
      <p:sp>
        <p:nvSpPr>
          <p:cNvPr id="3" name="Content Placeholder 2"/>
          <p:cNvSpPr>
            <a:spLocks noGrp="1"/>
          </p:cNvSpPr>
          <p:nvPr>
            <p:ph idx="1"/>
          </p:nvPr>
        </p:nvSpPr>
        <p:spPr>
          <a:xfrm>
            <a:off x="457200" y="1219200"/>
            <a:ext cx="8229600" cy="5486400"/>
          </a:xfrm>
        </p:spPr>
        <p:txBody>
          <a:bodyPr>
            <a:normAutofit fontScale="92500" lnSpcReduction="10000"/>
          </a:bodyPr>
          <a:lstStyle/>
          <a:p>
            <a:pPr marL="0" indent="0">
              <a:buNone/>
            </a:pPr>
            <a:r>
              <a:rPr lang="en-US" dirty="0"/>
              <a:t>Haley was sixteen and had been dealing with depression since she was 12 years old. She never felt 'quite right' in middle school, feeling like she didn't fit in. She started using alcohol on a regular basis, and then marijuana. </a:t>
            </a:r>
            <a:r>
              <a:rPr lang="en-US" dirty="0" smtClean="0"/>
              <a:t>Most </a:t>
            </a:r>
            <a:r>
              <a:rPr lang="en-US" dirty="0"/>
              <a:t>of her old friends didn't do this, so she started hanging around with a different group of teenagers. She </a:t>
            </a:r>
            <a:r>
              <a:rPr lang="en-US" dirty="0" smtClean="0"/>
              <a:t>started having </a:t>
            </a:r>
            <a:r>
              <a:rPr lang="en-US" dirty="0"/>
              <a:t>unprotected sex with friends in the group. Since school didn't seem important anymore, she started skipping classes. </a:t>
            </a:r>
            <a:r>
              <a:rPr lang="en-US" dirty="0" smtClean="0"/>
              <a:t>She </a:t>
            </a:r>
            <a:r>
              <a:rPr lang="en-US" dirty="0"/>
              <a:t>was sinking lower and lower, and thinking that it was not going to get any better. She told her mom that she accidentally threw away her prescription anti-depressant drugs, and needed a new bottle. Her mom got the bottle refilled. </a:t>
            </a:r>
            <a:r>
              <a:rPr lang="en-US" dirty="0" smtClean="0"/>
              <a:t>She </a:t>
            </a:r>
            <a:r>
              <a:rPr lang="en-US" dirty="0"/>
              <a:t>told her friends that "life wasn't worth living," and said she was going to run away the next weekend. Thinking she wasn't going to be home, her friends didn't call on Friday or Saturday. </a:t>
            </a:r>
          </a:p>
        </p:txBody>
      </p:sp>
    </p:spTree>
    <p:extLst>
      <p:ext uri="{BB962C8B-B14F-4D97-AF65-F5344CB8AC3E}">
        <p14:creationId xmlns:p14="http://schemas.microsoft.com/office/powerpoint/2010/main" val="3448257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WHAT'S GOING ON? - RYAN'S STORY</a:t>
            </a:r>
            <a:r>
              <a:rPr lang="en-US" b="1" dirty="0"/>
              <a:t/>
            </a:r>
            <a:br>
              <a:rPr lang="en-US" b="1" dirty="0"/>
            </a:br>
            <a:endParaRPr lang="en-US" dirty="0"/>
          </a:p>
        </p:txBody>
      </p:sp>
      <p:sp>
        <p:nvSpPr>
          <p:cNvPr id="3" name="Content Placeholder 2"/>
          <p:cNvSpPr>
            <a:spLocks noGrp="1"/>
          </p:cNvSpPr>
          <p:nvPr>
            <p:ph idx="1"/>
          </p:nvPr>
        </p:nvSpPr>
        <p:spPr>
          <a:xfrm>
            <a:off x="457200" y="1143000"/>
            <a:ext cx="8229600" cy="5486400"/>
          </a:xfrm>
        </p:spPr>
        <p:txBody>
          <a:bodyPr>
            <a:normAutofit fontScale="92500" lnSpcReduction="10000"/>
          </a:bodyPr>
          <a:lstStyle/>
          <a:p>
            <a:pPr marL="0" indent="0">
              <a:buNone/>
            </a:pPr>
            <a:r>
              <a:rPr lang="en-US" dirty="0"/>
              <a:t>Ryan was an 17-year-old who seemed to "have it all." He was popular at school, had lots of friends, and his grades were always straight "A". He was a member of the soccer and golf </a:t>
            </a:r>
            <a:r>
              <a:rPr lang="en-US" dirty="0" smtClean="0"/>
              <a:t>teams, </a:t>
            </a:r>
            <a:r>
              <a:rPr lang="en-US" dirty="0"/>
              <a:t>and president of a school club. He strived to be the very best that he could, since his father had died and he wanted to be a good example for his younger siblings. </a:t>
            </a:r>
            <a:r>
              <a:rPr lang="en-US" dirty="0" smtClean="0"/>
              <a:t>He </a:t>
            </a:r>
            <a:r>
              <a:rPr lang="en-US" dirty="0"/>
              <a:t>filled out many college applications, but because of a poor SAT score, just couldn't seem to get admitted to the top colleges. His family thought that he should study harder and retake the test. Ryan started to feel very anxious, sad, and desperate. He told his brother and sisters that "it just wasn't worth it anymore" and went for a drive. His pickup was found, </a:t>
            </a:r>
            <a:r>
              <a:rPr lang="en-US" dirty="0" smtClean="0"/>
              <a:t>totaled. The </a:t>
            </a:r>
            <a:r>
              <a:rPr lang="en-US" dirty="0"/>
              <a:t>officer brought up the fact that it didn't look like an accidental death. His mother denied that it was a suicide, insisting that her son had everything to live for, and probably just fell asleep. </a:t>
            </a:r>
          </a:p>
          <a:p>
            <a:endParaRPr lang="en-US" dirty="0"/>
          </a:p>
        </p:txBody>
      </p:sp>
    </p:spTree>
    <p:extLst>
      <p:ext uri="{BB962C8B-B14F-4D97-AF65-F5344CB8AC3E}">
        <p14:creationId xmlns:p14="http://schemas.microsoft.com/office/powerpoint/2010/main" val="218554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4000" b="1" dirty="0"/>
              <a:t>WHAT'S GOING ON? - PETER'S STORY</a:t>
            </a:r>
            <a:endParaRPr lang="en-US" sz="4000" dirty="0"/>
          </a:p>
        </p:txBody>
      </p:sp>
      <p:sp>
        <p:nvSpPr>
          <p:cNvPr id="3" name="Content Placeholder 2"/>
          <p:cNvSpPr>
            <a:spLocks noGrp="1"/>
          </p:cNvSpPr>
          <p:nvPr>
            <p:ph idx="1"/>
          </p:nvPr>
        </p:nvSpPr>
        <p:spPr>
          <a:xfrm>
            <a:off x="457200" y="1447800"/>
            <a:ext cx="8229600" cy="5410200"/>
          </a:xfrm>
        </p:spPr>
        <p:txBody>
          <a:bodyPr>
            <a:normAutofit lnSpcReduction="10000"/>
          </a:bodyPr>
          <a:lstStyle/>
          <a:p>
            <a:pPr marL="0" indent="0">
              <a:buNone/>
            </a:pPr>
            <a:r>
              <a:rPr lang="en-US" dirty="0"/>
              <a:t>Peter, 16 years old, never did very well at school. In fact, he was barely passing. But he was a very talented musician, and wrote many songs about death and the life hereafter. He changed his appearance, colored his hair, and experimented a little with drugs. </a:t>
            </a:r>
            <a:r>
              <a:rPr lang="en-US" dirty="0" smtClean="0"/>
              <a:t>During </a:t>
            </a:r>
            <a:r>
              <a:rPr lang="en-US" dirty="0"/>
              <a:t>his 9th grade year, he realized that his feelings about his friends were different. He felt an attraction to his male friends, but never addressed the feelings. He knew that they wouldn't understand, and the worst thing in the world would be to be called a "fag." </a:t>
            </a:r>
            <a:r>
              <a:rPr lang="en-US" dirty="0" smtClean="0"/>
              <a:t>He </a:t>
            </a:r>
            <a:r>
              <a:rPr lang="en-US" dirty="0"/>
              <a:t>started to use heavier drugs to help him handle the feelings. He bought a gun from one of his new friends. He wrote his last song, "I Found The Way," after a long night of drinking. His dad found the lyrics and gun beside </a:t>
            </a:r>
            <a:r>
              <a:rPr lang="en-US" dirty="0" smtClean="0"/>
              <a:t>him. </a:t>
            </a:r>
            <a:endParaRPr lang="en-US" dirty="0"/>
          </a:p>
          <a:p>
            <a:endParaRPr lang="en-US" dirty="0"/>
          </a:p>
        </p:txBody>
      </p:sp>
    </p:spTree>
    <p:extLst>
      <p:ext uri="{BB962C8B-B14F-4D97-AF65-F5344CB8AC3E}">
        <p14:creationId xmlns:p14="http://schemas.microsoft.com/office/powerpoint/2010/main" val="8563723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696</Words>
  <Application>Microsoft Office PowerPoint</Application>
  <PresentationFormat>On-screen Show (4:3)</PresentationFormat>
  <Paragraphs>10</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Suicide Prevention</vt:lpstr>
      <vt:lpstr>                                                     WHAT'S GOING ON? - LATOSHA'S STORY </vt:lpstr>
      <vt:lpstr>WHAT'S GOING ON? - HALEY'S STORY </vt:lpstr>
      <vt:lpstr>WHAT'S GOING ON? - RYAN'S STORY </vt:lpstr>
      <vt:lpstr>WHAT'S GOING ON? - PETER'S STORY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Prevention</dc:title>
  <dc:creator>AmyAbram</dc:creator>
  <cp:lastModifiedBy>AmyAbram</cp:lastModifiedBy>
  <cp:revision>2</cp:revision>
  <dcterms:created xsi:type="dcterms:W3CDTF">2012-11-27T11:25:16Z</dcterms:created>
  <dcterms:modified xsi:type="dcterms:W3CDTF">2012-11-27T11:37:29Z</dcterms:modified>
</cp:coreProperties>
</file>